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7" r:id="rId2"/>
    <p:sldId id="765" r:id="rId3"/>
    <p:sldId id="750" r:id="rId4"/>
    <p:sldId id="791" r:id="rId5"/>
    <p:sldId id="767" r:id="rId6"/>
    <p:sldId id="792" r:id="rId7"/>
    <p:sldId id="793" r:id="rId8"/>
    <p:sldId id="741" r:id="rId9"/>
    <p:sldId id="794" r:id="rId10"/>
    <p:sldId id="795" r:id="rId11"/>
    <p:sldId id="796" r:id="rId12"/>
    <p:sldId id="797" r:id="rId13"/>
    <p:sldId id="798" r:id="rId14"/>
    <p:sldId id="799" r:id="rId15"/>
    <p:sldId id="800" r:id="rId16"/>
    <p:sldId id="801" r:id="rId17"/>
    <p:sldId id="803" r:id="rId18"/>
    <p:sldId id="802" r:id="rId19"/>
    <p:sldId id="804" r:id="rId20"/>
    <p:sldId id="80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2" d="100"/>
          <a:sy n="62" d="100"/>
        </p:scale>
        <p:origin x="852"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7200" b="1" u="sng" dirty="0" smtClean="0"/>
              <a:t>To the Elders,…</a:t>
            </a:r>
          </a:p>
          <a:p>
            <a:pPr algn="l"/>
            <a:r>
              <a:rPr lang="en-US" sz="4400" b="1" u="sng" dirty="0" smtClean="0"/>
              <a:t>1 Peter 5:1-4</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#2</a:t>
            </a:r>
            <a:endParaRPr lang="en-US" sz="4000" b="1" dirty="0" smtClean="0"/>
          </a:p>
          <a:p>
            <a:pPr algn="l" fontAlgn="base"/>
            <a:r>
              <a:rPr lang="en-US" b="1" dirty="0"/>
              <a:t>One feeds the flock by preaching the kingdom of God and declaring all the counsel of God</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211863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324391"/>
            <a:ext cx="8160063" cy="4354160"/>
          </a:xfrm>
        </p:spPr>
        <p:txBody>
          <a:bodyPr>
            <a:noAutofit/>
          </a:bodyPr>
          <a:lstStyle/>
          <a:p>
            <a:pPr algn="l"/>
            <a:r>
              <a:rPr lang="en-US" b="1" dirty="0" smtClean="0"/>
              <a:t>Oversight &amp; its motivations</a:t>
            </a:r>
          </a:p>
          <a:p>
            <a:pPr algn="l"/>
            <a:r>
              <a:rPr lang="en-US" i="1" dirty="0"/>
              <a:t>1 Peter 5:2 Feed the flock of God which is among you, </a:t>
            </a:r>
            <a:r>
              <a:rPr lang="en-US" b="1" i="1" u="sng" dirty="0"/>
              <a:t>taking the oversight [thereof</a:t>
            </a:r>
            <a:r>
              <a:rPr lang="en-US" b="1" i="1" u="sng" dirty="0" smtClean="0"/>
              <a:t>],</a:t>
            </a:r>
          </a:p>
          <a:p>
            <a:pPr algn="l"/>
            <a:endParaRPr lang="en-US" sz="2400" b="1" i="1" u="sng" dirty="0"/>
          </a:p>
          <a:p>
            <a:pPr algn="l"/>
            <a:endParaRPr lang="en-US" sz="2400" u="sng" dirty="0"/>
          </a:p>
          <a:p>
            <a:pPr algn="l"/>
            <a:endParaRPr lang="en-US" sz="2400"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26761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393774"/>
            <a:ext cx="8160063" cy="4354160"/>
          </a:xfrm>
        </p:spPr>
        <p:txBody>
          <a:bodyPr>
            <a:noAutofit/>
          </a:bodyPr>
          <a:lstStyle/>
          <a:p>
            <a:pPr algn="l"/>
            <a:r>
              <a:rPr lang="en-US" b="1" dirty="0"/>
              <a:t>Oversight &amp; its motivations</a:t>
            </a:r>
          </a:p>
          <a:p>
            <a:pPr algn="l"/>
            <a:r>
              <a:rPr lang="en-US" i="1" dirty="0" smtClean="0"/>
              <a:t>1 </a:t>
            </a:r>
            <a:r>
              <a:rPr lang="en-US" i="1" dirty="0"/>
              <a:t>Peter 5:2 Feed the flock of God which is among you, </a:t>
            </a:r>
            <a:r>
              <a:rPr lang="en-US" b="1" i="1" u="sng" dirty="0"/>
              <a:t>taking the oversight [thereof</a:t>
            </a:r>
            <a:r>
              <a:rPr lang="en-US" b="1" i="1" u="sng" dirty="0" smtClean="0"/>
              <a:t>],</a:t>
            </a:r>
          </a:p>
          <a:p>
            <a:pPr algn="l"/>
            <a:endParaRPr lang="en-US" b="1" i="1" u="sng" dirty="0"/>
          </a:p>
          <a:p>
            <a:pPr algn="l"/>
            <a:r>
              <a:rPr lang="en-US" i="1" dirty="0"/>
              <a:t>1Co 4:15 For though ye have ten thousand instructors in Christ, </a:t>
            </a:r>
            <a:r>
              <a:rPr lang="en-US" i="1" u="sng" dirty="0"/>
              <a:t>yet [have ye] not many fathers: </a:t>
            </a:r>
            <a:r>
              <a:rPr lang="en-US" i="1" dirty="0"/>
              <a:t>for in Christ Jesus I have begotten you through the gospel. </a:t>
            </a:r>
            <a:endParaRPr lang="en-US" b="1" i="1" u="sng" dirty="0" smtClean="0"/>
          </a:p>
          <a:p>
            <a:pPr algn="l"/>
            <a:endParaRPr lang="en-US" sz="2400" b="1" i="1" u="sng" dirty="0"/>
          </a:p>
          <a:p>
            <a:pPr algn="l"/>
            <a:endParaRPr lang="en-US" sz="2400" u="sng" dirty="0"/>
          </a:p>
          <a:p>
            <a:pPr algn="l"/>
            <a:endParaRPr lang="en-US" sz="2400"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101766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#3</a:t>
            </a:r>
            <a:endParaRPr lang="en-US" sz="4000" b="1" dirty="0" smtClean="0"/>
          </a:p>
          <a:p>
            <a:pPr algn="l" fontAlgn="base"/>
            <a:r>
              <a:rPr lang="en-US" b="1" dirty="0"/>
              <a:t>Oversight is a paternal responsibility, </a:t>
            </a:r>
            <a:endParaRPr lang="en-US" b="1" dirty="0" smtClean="0"/>
          </a:p>
          <a:p>
            <a:pPr algn="l" fontAlgn="base"/>
            <a:r>
              <a:rPr lang="en-US" b="1" dirty="0" smtClean="0"/>
              <a:t>not </a:t>
            </a:r>
            <a:r>
              <a:rPr lang="en-US" b="1" dirty="0"/>
              <a:t>an academic one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91604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530" y="262397"/>
            <a:ext cx="8160063" cy="4354160"/>
          </a:xfrm>
        </p:spPr>
        <p:txBody>
          <a:bodyPr>
            <a:noAutofit/>
          </a:bodyPr>
          <a:lstStyle/>
          <a:p>
            <a:pPr algn="l"/>
            <a:r>
              <a:rPr lang="en-US" b="1" dirty="0"/>
              <a:t>Oversight &amp; its motivations</a:t>
            </a:r>
          </a:p>
          <a:p>
            <a:pPr algn="l"/>
            <a:r>
              <a:rPr lang="en-US" i="1" dirty="0"/>
              <a:t>1 Peter 5:2 Feed the flock of God which is among you, taking the oversight [thereof],</a:t>
            </a:r>
            <a:r>
              <a:rPr lang="en-US" b="1" i="1" u="sng" dirty="0"/>
              <a:t> not by constraint, but willingly</a:t>
            </a:r>
            <a:endParaRPr lang="en-US" sz="2400" b="1" i="1" u="sng" dirty="0"/>
          </a:p>
          <a:p>
            <a:pPr algn="l"/>
            <a:endParaRPr lang="en-US" sz="2400" u="sng" dirty="0" smtClean="0"/>
          </a:p>
          <a:p>
            <a:pPr algn="l"/>
            <a:endParaRPr lang="en-US" sz="2400" u="sng" dirty="0"/>
          </a:p>
          <a:p>
            <a:pPr algn="l"/>
            <a:endParaRPr lang="en-US" sz="2400"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73362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08489"/>
            <a:ext cx="8160063" cy="4354160"/>
          </a:xfrm>
        </p:spPr>
        <p:txBody>
          <a:bodyPr>
            <a:noAutofit/>
          </a:bodyPr>
          <a:lstStyle/>
          <a:p>
            <a:pPr algn="l"/>
            <a:r>
              <a:rPr lang="en-US" b="1" dirty="0"/>
              <a:t>Oversight &amp; its motivations</a:t>
            </a:r>
          </a:p>
          <a:p>
            <a:pPr algn="l"/>
            <a:r>
              <a:rPr lang="en-US" i="1" dirty="0"/>
              <a:t>1 Peter 5:2 Feed the flock of God which is among you, taking the oversight [thereof],</a:t>
            </a:r>
            <a:r>
              <a:rPr lang="en-US" b="1" i="1" u="sng" dirty="0"/>
              <a:t> </a:t>
            </a:r>
            <a:r>
              <a:rPr lang="en-US" i="1" dirty="0"/>
              <a:t>not by constraint, but </a:t>
            </a:r>
            <a:r>
              <a:rPr lang="en-US" i="1" dirty="0" smtClean="0"/>
              <a:t>willingly</a:t>
            </a:r>
            <a:r>
              <a:rPr lang="en-US" sz="2400" i="1" dirty="0" smtClean="0"/>
              <a:t>; </a:t>
            </a:r>
            <a:r>
              <a:rPr lang="en-US" b="1" i="1" u="sng" dirty="0" smtClean="0"/>
              <a:t>not </a:t>
            </a:r>
            <a:r>
              <a:rPr lang="en-US" b="1" i="1" u="sng" dirty="0"/>
              <a:t>for filthy lucre, but of a ready mind; </a:t>
            </a:r>
            <a:endParaRPr lang="en-US" sz="2400" b="1"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42104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1992"/>
            <a:ext cx="8160063" cy="4354160"/>
          </a:xfrm>
        </p:spPr>
        <p:txBody>
          <a:bodyPr>
            <a:noAutofit/>
          </a:bodyPr>
          <a:lstStyle/>
          <a:p>
            <a:pPr algn="l"/>
            <a:r>
              <a:rPr lang="en-US" b="1" dirty="0"/>
              <a:t>Oversight &amp; its motivations</a:t>
            </a:r>
          </a:p>
          <a:p>
            <a:pPr algn="l"/>
            <a:r>
              <a:rPr lang="en-US" i="1" dirty="0"/>
              <a:t>1 Peter 5:2 Feed the flock of God which is among you, taking the oversight [thereof],</a:t>
            </a:r>
            <a:r>
              <a:rPr lang="en-US" b="1" i="1" u="sng" dirty="0"/>
              <a:t> </a:t>
            </a:r>
            <a:r>
              <a:rPr lang="en-US" i="1" dirty="0"/>
              <a:t>not by constraint, but </a:t>
            </a:r>
            <a:r>
              <a:rPr lang="en-US" i="1" dirty="0" smtClean="0"/>
              <a:t>willingly</a:t>
            </a:r>
            <a:r>
              <a:rPr lang="en-US" sz="2400" i="1" dirty="0" smtClean="0"/>
              <a:t>; </a:t>
            </a:r>
            <a:r>
              <a:rPr lang="en-US" i="1" dirty="0" smtClean="0"/>
              <a:t>not </a:t>
            </a:r>
            <a:r>
              <a:rPr lang="en-US" i="1" dirty="0"/>
              <a:t>for filthy lucre, but of a ready mind; </a:t>
            </a:r>
            <a:r>
              <a:rPr lang="en-US" b="1" i="1" u="sng" dirty="0"/>
              <a:t>neither as being lords over [God’s] heritage,</a:t>
            </a:r>
            <a:endParaRPr lang="en-US" sz="2400" b="1"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221238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a:t>
            </a:r>
            <a:r>
              <a:rPr lang="en-US" sz="4000" b="1" dirty="0" smtClean="0"/>
              <a:t>#4</a:t>
            </a:r>
            <a:endParaRPr lang="en-US" sz="4000" b="1" dirty="0" smtClean="0"/>
          </a:p>
          <a:p>
            <a:pPr algn="l" fontAlgn="base"/>
            <a:r>
              <a:rPr lang="en-US" b="1" dirty="0" smtClean="0"/>
              <a:t>Feeding </a:t>
            </a:r>
            <a:r>
              <a:rPr lang="en-US" b="1" dirty="0"/>
              <a:t>God’s flock can only be done well when done with pure motives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43462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78968"/>
            <a:ext cx="8160063" cy="4354160"/>
          </a:xfrm>
        </p:spPr>
        <p:txBody>
          <a:bodyPr>
            <a:noAutofit/>
          </a:bodyPr>
          <a:lstStyle/>
          <a:p>
            <a:pPr algn="l"/>
            <a:r>
              <a:rPr lang="en-US" b="1" dirty="0"/>
              <a:t>Oversight &amp; its motivations</a:t>
            </a:r>
          </a:p>
          <a:p>
            <a:pPr algn="l"/>
            <a:r>
              <a:rPr lang="en-US" i="1" dirty="0"/>
              <a:t>1 Peter 5:2 Feed the flock of God which is among you, taking the oversight [thereof],</a:t>
            </a:r>
            <a:r>
              <a:rPr lang="en-US" b="1" i="1" u="sng" dirty="0"/>
              <a:t> </a:t>
            </a:r>
            <a:r>
              <a:rPr lang="en-US" i="1" dirty="0"/>
              <a:t>not by constraint, but </a:t>
            </a:r>
            <a:r>
              <a:rPr lang="en-US" i="1" dirty="0" smtClean="0"/>
              <a:t>willingly</a:t>
            </a:r>
            <a:r>
              <a:rPr lang="en-US" sz="2400" i="1" dirty="0" smtClean="0"/>
              <a:t>; </a:t>
            </a:r>
            <a:r>
              <a:rPr lang="en-US" i="1" dirty="0" smtClean="0"/>
              <a:t>not </a:t>
            </a:r>
            <a:r>
              <a:rPr lang="en-US" i="1" dirty="0"/>
              <a:t>for filthy lucre, but of a ready mind; neither as being lords over [God’s] heritage</a:t>
            </a:r>
            <a:r>
              <a:rPr lang="en-US" i="1" dirty="0" smtClean="0"/>
              <a:t>, </a:t>
            </a:r>
            <a:r>
              <a:rPr lang="en-US" i="1" dirty="0"/>
              <a:t>but being ensamples to the flock.</a:t>
            </a:r>
            <a:endParaRPr lang="en-US" sz="2400"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428043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95947"/>
            <a:ext cx="8160063" cy="4354160"/>
          </a:xfrm>
        </p:spPr>
        <p:txBody>
          <a:bodyPr>
            <a:noAutofit/>
          </a:bodyPr>
          <a:lstStyle/>
          <a:p>
            <a:pPr algn="l"/>
            <a:r>
              <a:rPr lang="en-US" b="1" dirty="0" smtClean="0"/>
              <a:t>Crown of Reward</a:t>
            </a:r>
            <a:endParaRPr lang="en-US" b="1" dirty="0"/>
          </a:p>
          <a:p>
            <a:pPr algn="l"/>
            <a:r>
              <a:rPr lang="en-US" i="1" dirty="0" smtClean="0"/>
              <a:t>1 Peter 5:4 And </a:t>
            </a:r>
            <a:r>
              <a:rPr lang="en-US" i="1" dirty="0"/>
              <a:t>when the chief Shepherd shall appear, ye shall receive a crown of glory that </a:t>
            </a:r>
            <a:r>
              <a:rPr lang="en-US" i="1" dirty="0" err="1"/>
              <a:t>fadeth</a:t>
            </a:r>
            <a:r>
              <a:rPr lang="en-US" i="1" dirty="0"/>
              <a:t> not away.</a:t>
            </a:r>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26552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40269"/>
            <a:ext cx="8160063" cy="4354160"/>
          </a:xfrm>
        </p:spPr>
        <p:txBody>
          <a:bodyPr>
            <a:noAutofit/>
          </a:bodyPr>
          <a:lstStyle/>
          <a:p>
            <a:pPr algn="l"/>
            <a:r>
              <a:rPr lang="en-US" sz="2400" i="1" u="sng" dirty="0"/>
              <a:t>1 The elders which are among you I exhort</a:t>
            </a:r>
            <a:r>
              <a:rPr lang="en-US" sz="2400" i="1" dirty="0"/>
              <a:t>, who am also an elder, and a witness of the sufferings of Christ, and also a partaker of the glory that shall be revealed: 2 Feed the flock of God which is among you, taking the oversight [thereof], not by constraint, but willingly; not for filthy lucre, but of a ready mind; 3 Neither as being lords over [God's] heritage, but being ensamples to the flock. 4 And when the chief Shepherd shall appear, ye shall receive a crown of glory that </a:t>
            </a:r>
            <a:r>
              <a:rPr lang="en-US" sz="2400" i="1" dirty="0" err="1"/>
              <a:t>fadeth</a:t>
            </a:r>
            <a:r>
              <a:rPr lang="en-US" sz="2400" i="1" dirty="0"/>
              <a:t> not away.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a:p>
            <a:pPr algn="l"/>
            <a:endParaRPr lang="en-US" sz="2400" i="1" dirty="0"/>
          </a:p>
          <a:p>
            <a:pPr algn="l"/>
            <a:r>
              <a:rPr lang="en-US" sz="2400" i="1" dirty="0" smtClean="0"/>
              <a:t> </a:t>
            </a:r>
            <a:endParaRPr lang="en-US" sz="2400" dirty="0"/>
          </a:p>
        </p:txBody>
      </p:sp>
    </p:spTree>
    <p:extLst>
      <p:ext uri="{BB962C8B-B14F-4D97-AF65-F5344CB8AC3E}">
        <p14:creationId xmlns:p14="http://schemas.microsoft.com/office/powerpoint/2010/main" val="406137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0"/>
            <a:ext cx="8160063" cy="4354160"/>
          </a:xfrm>
        </p:spPr>
        <p:txBody>
          <a:bodyPr>
            <a:noAutofit/>
          </a:bodyPr>
          <a:lstStyle/>
          <a:p>
            <a:pPr algn="l"/>
            <a:r>
              <a:rPr lang="en-US" i="1" dirty="0"/>
              <a:t>Mat 25:23 His lord said unto him, </a:t>
            </a:r>
            <a:r>
              <a:rPr lang="en-US" b="1" i="1" u="sng" dirty="0"/>
              <a:t>Well done, good and faithful servant</a:t>
            </a:r>
            <a:r>
              <a:rPr lang="en-US" i="1" dirty="0"/>
              <a:t>; thou hast been faithful over a few things, I will make thee ruler over many things: enter thou into the joy of thy lord.</a:t>
            </a:r>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233325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a:t>1 The elders which are among you I exhort</a:t>
            </a:r>
            <a:r>
              <a:rPr lang="en-US" i="1" dirty="0" smtClean="0"/>
              <a:t>,…</a:t>
            </a:r>
          </a:p>
          <a:p>
            <a:pPr algn="l"/>
            <a:endParaRPr lang="en-US" u="sng" dirty="0"/>
          </a:p>
          <a:p>
            <a:pPr marL="457200" indent="-457200" algn="l">
              <a:buFontTx/>
              <a:buChar char="-"/>
            </a:pPr>
            <a:r>
              <a:rPr lang="en-US" b="1" dirty="0" smtClean="0"/>
              <a:t>An elder is advance </a:t>
            </a:r>
            <a:r>
              <a:rPr lang="en-US" b="1" dirty="0"/>
              <a:t>in terms of spiritual responsibility</a:t>
            </a:r>
            <a:r>
              <a:rPr lang="en-US" dirty="0"/>
              <a:t> (Acts 14:23; </a:t>
            </a:r>
            <a:r>
              <a:rPr lang="en-US" dirty="0" err="1"/>
              <a:t>Heb</a:t>
            </a:r>
            <a:r>
              <a:rPr lang="en-US" dirty="0"/>
              <a:t> 11:2</a:t>
            </a:r>
            <a:r>
              <a:rPr lang="en-US" dirty="0" smtClean="0"/>
              <a:t>)</a:t>
            </a:r>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a:t>1 The elders which are among you I exhort</a:t>
            </a:r>
            <a:r>
              <a:rPr lang="en-US" i="1" dirty="0" smtClean="0"/>
              <a:t>,…</a:t>
            </a:r>
          </a:p>
          <a:p>
            <a:pPr algn="l"/>
            <a:endParaRPr lang="en-US" u="sng" dirty="0"/>
          </a:p>
          <a:p>
            <a:pPr marL="457200" indent="-457200" algn="l">
              <a:buFontTx/>
              <a:buChar char="-"/>
            </a:pPr>
            <a:r>
              <a:rPr lang="en-US" b="1" dirty="0" smtClean="0"/>
              <a:t>An elder is advance </a:t>
            </a:r>
            <a:r>
              <a:rPr lang="en-US" b="1" dirty="0"/>
              <a:t>in terms of spiritual responsibility</a:t>
            </a:r>
            <a:r>
              <a:rPr lang="en-US" dirty="0"/>
              <a:t> (Acts 14:23; </a:t>
            </a:r>
            <a:r>
              <a:rPr lang="en-US" dirty="0" err="1"/>
              <a:t>Heb</a:t>
            </a:r>
            <a:r>
              <a:rPr lang="en-US" dirty="0"/>
              <a:t> 11:2</a:t>
            </a:r>
            <a:r>
              <a:rPr lang="en-US" dirty="0" smtClean="0"/>
              <a:t>)</a:t>
            </a:r>
          </a:p>
          <a:p>
            <a:pPr marL="457200" indent="-457200" algn="l">
              <a:buFontTx/>
              <a:buChar char="-"/>
            </a:pPr>
            <a:r>
              <a:rPr lang="en-US" b="1" dirty="0"/>
              <a:t>An every member a minister philosophy means that everyone is being challenged to lead at some level.</a:t>
            </a: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09380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6865"/>
            <a:ext cx="8160063" cy="4354160"/>
          </a:xfrm>
        </p:spPr>
        <p:txBody>
          <a:bodyPr/>
          <a:lstStyle/>
          <a:p>
            <a:pPr algn="l"/>
            <a:r>
              <a:rPr lang="en-US" dirty="0"/>
              <a:t>...</a:t>
            </a:r>
            <a:r>
              <a:rPr lang="en-US" i="1" dirty="0"/>
              <a:t>Feed the flock of God which is among you</a:t>
            </a:r>
            <a:r>
              <a:rPr lang="en-US" dirty="0" smtClean="0"/>
              <a:t>.</a:t>
            </a:r>
            <a:endParaRPr lang="en-US" u="sng" dirty="0"/>
          </a:p>
          <a:p>
            <a:pPr algn="l"/>
            <a:endParaRPr lang="en-US" u="sng" dirty="0" smtClean="0"/>
          </a:p>
          <a:p>
            <a:pPr algn="l"/>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5164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021813"/>
            <a:ext cx="8160063" cy="4354160"/>
          </a:xfrm>
        </p:spPr>
        <p:txBody>
          <a:bodyPr>
            <a:noAutofit/>
          </a:bodyPr>
          <a:lstStyle/>
          <a:p>
            <a:pPr algn="l"/>
            <a:r>
              <a:rPr lang="en-US" sz="2200" i="1" dirty="0" err="1"/>
              <a:t>Jhn</a:t>
            </a:r>
            <a:r>
              <a:rPr lang="en-US" sz="2200" i="1" dirty="0"/>
              <a:t> 21:15 So when they had dined, Jesus </a:t>
            </a:r>
            <a:r>
              <a:rPr lang="en-US" sz="2200" i="1" dirty="0" err="1"/>
              <a:t>saith</a:t>
            </a:r>
            <a:r>
              <a:rPr lang="en-US" sz="2200" i="1" dirty="0"/>
              <a:t> to Simon Peter, Simon, [son] of Jonas, </a:t>
            </a:r>
            <a:r>
              <a:rPr lang="en-US" sz="2200" i="1" dirty="0" err="1"/>
              <a:t>lovest</a:t>
            </a:r>
            <a:r>
              <a:rPr lang="en-US" sz="2200" i="1" dirty="0"/>
              <a:t> thou me more than these? He </a:t>
            </a:r>
            <a:r>
              <a:rPr lang="en-US" sz="2200" i="1" dirty="0" err="1"/>
              <a:t>saith</a:t>
            </a:r>
            <a:r>
              <a:rPr lang="en-US" sz="2200" i="1" dirty="0"/>
              <a:t> unto him, Yea, Lord; thou </a:t>
            </a:r>
            <a:r>
              <a:rPr lang="en-US" sz="2200" i="1" dirty="0" err="1"/>
              <a:t>knowest</a:t>
            </a:r>
            <a:r>
              <a:rPr lang="en-US" sz="2200" i="1" dirty="0"/>
              <a:t> that </a:t>
            </a:r>
            <a:r>
              <a:rPr lang="en-US" sz="2200" i="1" u="sng" dirty="0"/>
              <a:t>I love thee</a:t>
            </a:r>
            <a:r>
              <a:rPr lang="en-US" sz="2200" i="1" dirty="0"/>
              <a:t>. He </a:t>
            </a:r>
            <a:r>
              <a:rPr lang="en-US" sz="2200" i="1" dirty="0" err="1"/>
              <a:t>saith</a:t>
            </a:r>
            <a:r>
              <a:rPr lang="en-US" sz="2200" i="1" dirty="0"/>
              <a:t> unto him, Feed my lambs. 16 He </a:t>
            </a:r>
            <a:r>
              <a:rPr lang="en-US" sz="2200" i="1" dirty="0" err="1"/>
              <a:t>saith</a:t>
            </a:r>
            <a:r>
              <a:rPr lang="en-US" sz="2200" i="1" dirty="0"/>
              <a:t> to him again the second time, Simon, [son] of Jonas, </a:t>
            </a:r>
            <a:r>
              <a:rPr lang="en-US" sz="2200" i="1" dirty="0" err="1"/>
              <a:t>lovest</a:t>
            </a:r>
            <a:r>
              <a:rPr lang="en-US" sz="2200" i="1" dirty="0"/>
              <a:t> thou me? He </a:t>
            </a:r>
            <a:r>
              <a:rPr lang="en-US" sz="2200" i="1" dirty="0" err="1"/>
              <a:t>saith</a:t>
            </a:r>
            <a:r>
              <a:rPr lang="en-US" sz="2200" i="1" dirty="0"/>
              <a:t> unto him, Yea, Lord; thou </a:t>
            </a:r>
            <a:r>
              <a:rPr lang="en-US" sz="2200" i="1" dirty="0" err="1"/>
              <a:t>knowest</a:t>
            </a:r>
            <a:r>
              <a:rPr lang="en-US" sz="2200" i="1" dirty="0"/>
              <a:t> that </a:t>
            </a:r>
            <a:r>
              <a:rPr lang="en-US" sz="2200" i="1" u="sng" dirty="0"/>
              <a:t>I love thee</a:t>
            </a:r>
            <a:r>
              <a:rPr lang="en-US" sz="2200" i="1" dirty="0"/>
              <a:t>. He </a:t>
            </a:r>
            <a:r>
              <a:rPr lang="en-US" sz="2200" i="1" dirty="0" err="1"/>
              <a:t>saith</a:t>
            </a:r>
            <a:r>
              <a:rPr lang="en-US" sz="2200" i="1" dirty="0"/>
              <a:t> unto him, Feed my sheep. 17 He </a:t>
            </a:r>
            <a:r>
              <a:rPr lang="en-US" sz="2200" i="1" dirty="0" err="1"/>
              <a:t>saith</a:t>
            </a:r>
            <a:r>
              <a:rPr lang="en-US" sz="2200" i="1" dirty="0"/>
              <a:t> unto him the third time, Simon, [son] of Jonas, </a:t>
            </a:r>
            <a:r>
              <a:rPr lang="en-US" sz="2200" i="1" dirty="0" err="1"/>
              <a:t>lovest</a:t>
            </a:r>
            <a:r>
              <a:rPr lang="en-US" sz="2200" i="1" dirty="0"/>
              <a:t> thou me? Peter was grieved because he said unto him the third time, </a:t>
            </a:r>
            <a:r>
              <a:rPr lang="en-US" sz="2200" i="1" dirty="0" err="1"/>
              <a:t>Lovest</a:t>
            </a:r>
            <a:r>
              <a:rPr lang="en-US" sz="2200" i="1" dirty="0"/>
              <a:t> thou me? And he said unto him, Lord, thou </a:t>
            </a:r>
            <a:r>
              <a:rPr lang="en-US" sz="2200" i="1" dirty="0" err="1"/>
              <a:t>knowest</a:t>
            </a:r>
            <a:r>
              <a:rPr lang="en-US" sz="2200" i="1" dirty="0"/>
              <a:t> all things; thou </a:t>
            </a:r>
            <a:r>
              <a:rPr lang="en-US" sz="2200" i="1" dirty="0" err="1"/>
              <a:t>knowest</a:t>
            </a:r>
            <a:r>
              <a:rPr lang="en-US" sz="2200" i="1" dirty="0"/>
              <a:t> that </a:t>
            </a:r>
            <a:r>
              <a:rPr lang="en-US" sz="2200" i="1" u="sng" dirty="0"/>
              <a:t>I love thee</a:t>
            </a:r>
            <a:r>
              <a:rPr lang="en-US" sz="2200" i="1" dirty="0"/>
              <a:t>. Jesus </a:t>
            </a:r>
            <a:r>
              <a:rPr lang="en-US" sz="2200" i="1" dirty="0" err="1"/>
              <a:t>saith</a:t>
            </a:r>
            <a:r>
              <a:rPr lang="en-US" sz="2200" i="1" dirty="0"/>
              <a:t> unto him, Feed my sheep.</a:t>
            </a:r>
            <a:endParaRPr lang="en-US" sz="2200" u="sng" dirty="0"/>
          </a:p>
          <a:p>
            <a:pPr algn="l"/>
            <a:endParaRPr lang="en-US" sz="2200" u="sng" dirty="0" smtClean="0"/>
          </a:p>
          <a:p>
            <a:pPr algn="l"/>
            <a:endParaRPr lang="en-US" sz="2200" u="sng" dirty="0"/>
          </a:p>
          <a:p>
            <a:pPr algn="l"/>
            <a:endParaRPr lang="en-US" sz="2200" u="sng" dirty="0" smtClean="0"/>
          </a:p>
          <a:p>
            <a:pPr marL="457200" indent="-457200" algn="l">
              <a:buFontTx/>
              <a:buChar char="-"/>
            </a:pPr>
            <a:endParaRPr lang="en-US" sz="2200" u="sng" dirty="0" smtClean="0"/>
          </a:p>
        </p:txBody>
      </p:sp>
    </p:spTree>
    <p:extLst>
      <p:ext uri="{BB962C8B-B14F-4D97-AF65-F5344CB8AC3E}">
        <p14:creationId xmlns:p14="http://schemas.microsoft.com/office/powerpoint/2010/main" val="329835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17380"/>
            <a:ext cx="8160063" cy="4354160"/>
          </a:xfrm>
        </p:spPr>
        <p:txBody>
          <a:bodyPr>
            <a:noAutofit/>
          </a:bodyPr>
          <a:lstStyle/>
          <a:p>
            <a:pPr algn="l"/>
            <a:r>
              <a:rPr lang="en-US" sz="2400" i="1" dirty="0" err="1"/>
              <a:t>Jhn</a:t>
            </a:r>
            <a:r>
              <a:rPr lang="en-US" sz="2400" i="1" dirty="0"/>
              <a:t> 21:18 Verily, verily, I say unto thee, When thou </a:t>
            </a:r>
            <a:r>
              <a:rPr lang="en-US" sz="2400" i="1" dirty="0" err="1"/>
              <a:t>wast</a:t>
            </a:r>
            <a:r>
              <a:rPr lang="en-US" sz="2400" i="1" dirty="0"/>
              <a:t> young, thou </a:t>
            </a:r>
            <a:r>
              <a:rPr lang="en-US" sz="2400" i="1" dirty="0" err="1"/>
              <a:t>girdedst</a:t>
            </a:r>
            <a:r>
              <a:rPr lang="en-US" sz="2400" i="1" dirty="0"/>
              <a:t> thyself, and </a:t>
            </a:r>
            <a:r>
              <a:rPr lang="en-US" sz="2400" i="1" dirty="0" err="1"/>
              <a:t>walkedst</a:t>
            </a:r>
            <a:r>
              <a:rPr lang="en-US" sz="2400" i="1" dirty="0"/>
              <a:t> whither thou </a:t>
            </a:r>
            <a:r>
              <a:rPr lang="en-US" sz="2400" i="1" dirty="0" err="1"/>
              <a:t>wouldest</a:t>
            </a:r>
            <a:r>
              <a:rPr lang="en-US" sz="2400" i="1" dirty="0"/>
              <a:t>: but when thou shalt be old, thou shalt stretch forth thy hands, and another shall gird thee, and carry [thee] whither thou </a:t>
            </a:r>
            <a:r>
              <a:rPr lang="en-US" sz="2400" i="1" dirty="0" err="1"/>
              <a:t>wouldest</a:t>
            </a:r>
            <a:r>
              <a:rPr lang="en-US" sz="2400" i="1" dirty="0"/>
              <a:t> not. 19  This </a:t>
            </a:r>
            <a:r>
              <a:rPr lang="en-US" sz="2400" i="1" dirty="0" err="1"/>
              <a:t>spake</a:t>
            </a:r>
            <a:r>
              <a:rPr lang="en-US" sz="2400" i="1" dirty="0"/>
              <a:t> he, signifying by what death he should glorify God. And when he had spoken this, he </a:t>
            </a:r>
            <a:r>
              <a:rPr lang="en-US" sz="2400" i="1" dirty="0" err="1"/>
              <a:t>saith</a:t>
            </a:r>
            <a:r>
              <a:rPr lang="en-US" sz="2400" i="1" dirty="0"/>
              <a:t> unto him, Follow me.</a:t>
            </a:r>
            <a:endParaRPr lang="en-US" sz="2400"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326121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#1</a:t>
            </a:r>
          </a:p>
          <a:p>
            <a:pPr algn="l" fontAlgn="base"/>
            <a:r>
              <a:rPr lang="en-US" b="1" dirty="0" smtClean="0"/>
              <a:t>We </a:t>
            </a:r>
            <a:r>
              <a:rPr lang="en-US" b="1" dirty="0"/>
              <a:t>only have today to love the Lord and feed his people.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331781"/>
            <a:ext cx="8160063" cy="4354160"/>
          </a:xfrm>
        </p:spPr>
        <p:txBody>
          <a:bodyPr>
            <a:noAutofit/>
          </a:bodyPr>
          <a:lstStyle/>
          <a:p>
            <a:pPr algn="l"/>
            <a:r>
              <a:rPr lang="en-US" b="1" dirty="0"/>
              <a:t>how do we feed God’s flock</a:t>
            </a:r>
            <a:r>
              <a:rPr lang="en-US" b="1" dirty="0" smtClean="0"/>
              <a:t>?</a:t>
            </a:r>
          </a:p>
          <a:p>
            <a:pPr algn="l"/>
            <a:r>
              <a:rPr lang="en-US" sz="2200" i="1" dirty="0"/>
              <a:t>Act 20:17 And from Miletus he sent to Ephesus, and called the elders of the church. ... </a:t>
            </a:r>
            <a:r>
              <a:rPr lang="en-US" sz="2200" i="1" dirty="0" smtClean="0"/>
              <a:t>25 </a:t>
            </a:r>
            <a:r>
              <a:rPr lang="en-US" sz="2200" i="1" dirty="0"/>
              <a:t>And now, behold, I know that ye all, among whom </a:t>
            </a:r>
            <a:r>
              <a:rPr lang="en-US" sz="2200" b="1" i="1" dirty="0"/>
              <a:t>I have gone preaching the kingdom of God</a:t>
            </a:r>
            <a:r>
              <a:rPr lang="en-US" sz="2200" i="1" dirty="0"/>
              <a:t>, shall see my face no more. 26 Wherefore I take you to record this day, that I [am] pure from the blood of all [men]. 27 For I have not shunned to </a:t>
            </a:r>
            <a:r>
              <a:rPr lang="en-US" sz="2200" b="1" i="1" dirty="0"/>
              <a:t>declare unto you all the counsel of God</a:t>
            </a:r>
            <a:r>
              <a:rPr lang="en-US" sz="2200" i="1" dirty="0"/>
              <a:t>. 28 Take heed therefore unto yourselves, and to all the flock, over the which the Holy Ghost hath made you overseers, to feed the church of God, which he hath purchased with his own blood.</a:t>
            </a:r>
            <a:endParaRPr lang="en-US" sz="2200" u="sng" dirty="0" smtClean="0"/>
          </a:p>
          <a:p>
            <a:pPr algn="l"/>
            <a:endParaRPr lang="en-US" sz="2400" u="sng" dirty="0"/>
          </a:p>
          <a:p>
            <a:pPr algn="l"/>
            <a:endParaRPr lang="en-US" sz="2400" u="sng" dirty="0" smtClean="0"/>
          </a:p>
          <a:p>
            <a:pPr algn="l"/>
            <a:endParaRPr lang="en-US" sz="2400" u="sng" dirty="0"/>
          </a:p>
          <a:p>
            <a:pPr algn="l"/>
            <a:endParaRPr lang="en-US" sz="2400" u="sng" dirty="0" smtClean="0"/>
          </a:p>
          <a:p>
            <a:pPr marL="457200" indent="-457200" algn="l">
              <a:buFontTx/>
              <a:buChar char="-"/>
            </a:pPr>
            <a:endParaRPr lang="en-US" sz="2400" u="sng" dirty="0" smtClean="0"/>
          </a:p>
        </p:txBody>
      </p:sp>
    </p:spTree>
    <p:extLst>
      <p:ext uri="{BB962C8B-B14F-4D97-AF65-F5344CB8AC3E}">
        <p14:creationId xmlns:p14="http://schemas.microsoft.com/office/powerpoint/2010/main" val="70560764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6414</TotalTime>
  <Words>955</Words>
  <Application>Microsoft Office PowerPoint</Application>
  <PresentationFormat>On-screen Show (16:9)</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245</cp:revision>
  <dcterms:created xsi:type="dcterms:W3CDTF">2014-03-26T14:03:34Z</dcterms:created>
  <dcterms:modified xsi:type="dcterms:W3CDTF">2018-02-04T14:01:17Z</dcterms:modified>
</cp:coreProperties>
</file>